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956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E776CEA-4204-4BD0-ADEA-CE5AD23FE4B4}" type="datetimeFigureOut">
              <a:rPr lang="es-ES" smtClean="0"/>
              <a:t>10/05/2018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D40FF71-C56C-48E3-B55B-43EF981C8D45}" type="slidenum">
              <a:rPr lang="es-ES" smtClean="0"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rge\Desktop\INICIO\INICIO SOLO FOND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3880" cy="685800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0" y="4286256"/>
            <a:ext cx="4414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err="1" smtClean="0">
                <a:solidFill>
                  <a:srgbClr val="FF0000"/>
                </a:solidFill>
              </a:rPr>
              <a:t>ShutterEarth</a:t>
            </a:r>
            <a:endParaRPr lang="es-ES" sz="5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Indice</a:t>
            </a:r>
            <a:r>
              <a:rPr lang="es-ES" dirty="0" smtClean="0"/>
              <a:t>: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Pantalla de Inicio.</a:t>
            </a:r>
          </a:p>
          <a:p>
            <a:r>
              <a:rPr lang="es-ES" dirty="0" smtClean="0"/>
              <a:t>Fondos de los escenarios. (</a:t>
            </a:r>
            <a:r>
              <a:rPr lang="es-ES" dirty="0" err="1" smtClean="0"/>
              <a:t>Dia</a:t>
            </a:r>
            <a:r>
              <a:rPr lang="es-ES" dirty="0" smtClean="0"/>
              <a:t> y Noche)</a:t>
            </a:r>
          </a:p>
          <a:p>
            <a:r>
              <a:rPr lang="es-ES" dirty="0" smtClean="0"/>
              <a:t>Enemigo (Base, Fuerte, Nave)</a:t>
            </a:r>
          </a:p>
          <a:p>
            <a:r>
              <a:rPr lang="es-ES" dirty="0" smtClean="0"/>
              <a:t>Edificio</a:t>
            </a:r>
          </a:p>
          <a:p>
            <a:r>
              <a:rPr lang="es-ES" dirty="0" smtClean="0"/>
              <a:t>Ejemplo</a:t>
            </a:r>
          </a:p>
          <a:p>
            <a:r>
              <a:rPr lang="es-ES" dirty="0" smtClean="0"/>
              <a:t>Demo</a:t>
            </a:r>
          </a:p>
          <a:p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ge\Desktop\INICIO\INICI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3388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rge\Desktop\ESCENARIO\Escenario Corregido de di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7002" y="0"/>
            <a:ext cx="918100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rge\Desktop\ESCENARIO\Escenario Corregido de noch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rge\Desktop\ENEMIGO BASE\ORIGINAL\BOCETO BOSS FINAL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571480"/>
            <a:ext cx="3416654" cy="3427882"/>
          </a:xfrm>
          <a:prstGeom prst="rect">
            <a:avLst/>
          </a:prstGeom>
          <a:noFill/>
        </p:spPr>
      </p:pic>
      <p:pic>
        <p:nvPicPr>
          <p:cNvPr id="5123" name="Picture 3" descr="C:\Users\Jorge\Desktop\ENEMIGO BASE FUERTE\BOSS FUERTE JUNTO DERECHA 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214422"/>
            <a:ext cx="7851073" cy="5138747"/>
          </a:xfrm>
          <a:prstGeom prst="rect">
            <a:avLst/>
          </a:prstGeom>
          <a:noFill/>
        </p:spPr>
      </p:pic>
      <p:pic>
        <p:nvPicPr>
          <p:cNvPr id="5124" name="Picture 4" descr="C:\Users\Jorge\Desktop\ENEMIGO NAVE\ENEMIGO NAVE SIN FOND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357166"/>
            <a:ext cx="6929486" cy="47820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rge\Desktop\ESCENARIO\BOCETO ESCENARIO P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rge\Desktop\EJEMPLO ESCENA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rge\Desktop\Ejemplo con fond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</TotalTime>
  <Words>28</Words>
  <Application>Microsoft Office PowerPoint</Application>
  <PresentationFormat>Presentación en pantalla (4:3)</PresentationFormat>
  <Paragraphs>8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Flujo</vt:lpstr>
      <vt:lpstr>Diapositiva 1</vt:lpstr>
      <vt:lpstr>Indice: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ShutterEarth</dc:title>
  <dc:creator>Jorge</dc:creator>
  <cp:lastModifiedBy>Jorge</cp:lastModifiedBy>
  <cp:revision>4</cp:revision>
  <dcterms:created xsi:type="dcterms:W3CDTF">2018-05-10T12:09:42Z</dcterms:created>
  <dcterms:modified xsi:type="dcterms:W3CDTF">2018-05-10T12:40:05Z</dcterms:modified>
</cp:coreProperties>
</file>